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jpg"/><Relationship Id="rId4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2.gif"/><Relationship Id="rId5" Type="http://schemas.openxmlformats.org/officeDocument/2006/relationships/hyperlink" Target="https://docs.gradle.org/current/userguide/build_init_plugin.html" TargetMode="External"/><Relationship Id="rId6" Type="http://schemas.openxmlformats.org/officeDocument/2006/relationships/hyperlink" Target="https://github.com/townsfolk/gradle-templa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radle.org/gradle-download/" TargetMode="External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0" y="1258387"/>
            <a:ext cx="57150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287375"/>
            <a:ext cx="8520599" cy="1114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 to Gradle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4973425" y="3485025"/>
            <a:ext cx="4034700" cy="159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Zlatko Stamatov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JavaSkop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13 December 2015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550" y="1478075"/>
            <a:ext cx="1828450" cy="1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Building simple java application with gradle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81125"/>
            <a:ext cx="80772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4703625"/>
            <a:ext cx="8520599" cy="3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https://github.com/Zlate87/java-gradle-example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199"/>
            <a:ext cx="4293524" cy="3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637" y="76200"/>
            <a:ext cx="26193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53589"/>
            <a:ext cx="9143999" cy="52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Dependencies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2"/>
            <a:ext cx="74295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and Maven repo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017725"/>
            <a:ext cx="8255974" cy="40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and jenkins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Jenkins gradle plugin is available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637" y="1547426"/>
            <a:ext cx="6530725" cy="3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2" type="body"/>
          </p:nvPr>
        </p:nvSpPr>
        <p:spPr>
          <a:xfrm>
            <a:off x="311700" y="4703625"/>
            <a:ext cx="8520599" cy="3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https://wiki.jenkins-ci.org/display/JENKINS/Gradle+Plugin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and sonar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106000"/>
            <a:ext cx="82391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release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Third party plugin: gradle-release [1]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Provides similar experience as maven release process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Simple to use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Well documented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Quite active on github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311700" y="4703625"/>
            <a:ext cx="8520599" cy="3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[1] https://github.com/researchgate/gradle-release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Maven archetype equivalent? 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62"/>
            <a:ext cx="571500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017717"/>
            <a:ext cx="5100800" cy="411192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idx="1" type="body"/>
          </p:nvPr>
        </p:nvSpPr>
        <p:spPr>
          <a:xfrm>
            <a:off x="4820925" y="1152475"/>
            <a:ext cx="4011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Sorry, but I have not found 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Few alternatives: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Build Init Plugin [1]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gradle-templates [2]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5100800" y="4617525"/>
            <a:ext cx="3731400" cy="5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https://docs.gradle.org/current/userguide/build_init_plugin.html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[2]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https://github.com/townsfolk/gradle-templates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♥ Gradle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Gradle is the default Android build tool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 provides few Gradle plugins for Android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250" y="1017725"/>
            <a:ext cx="4125950" cy="41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wrapper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 gradle on your machine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Execute gradle task called wrapper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Commit the generated files for the wrapper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use the wrapper just type gradlew instead of gradle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need to manually install gradle on any other machine for this project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gradle?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Yet another build tool?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On a scale from ant to maven, gradle would be in the middle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3" y="4346123"/>
            <a:ext cx="1141375" cy="7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825" y="4609580"/>
            <a:ext cx="1507849" cy="3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550" y="3189668"/>
            <a:ext cx="2908900" cy="19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be done in java or groovy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Define your own DSL extensions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JUnit test it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Build it and deploy it separately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Reuse It over and over  </a:t>
            </a: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Gradle plugin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user guide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285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Contains 70 chapters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Extensive list of examples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650" y="911012"/>
            <a:ext cx="5578351" cy="38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2" type="body"/>
          </p:nvPr>
        </p:nvSpPr>
        <p:spPr>
          <a:xfrm>
            <a:off x="311700" y="4703625"/>
            <a:ext cx="8520599" cy="3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https://docs.gradle.org/current/userguide/userguide.html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to take from the presentation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Gradle is here to stay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is easy to take it on a test drive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can </a:t>
            </a:r>
            <a:r>
              <a:rPr b="1" lang="en"/>
              <a:t>probably</a:t>
            </a:r>
            <a:r>
              <a:rPr lang="en"/>
              <a:t> do whatever you did with Maven, and much much more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it for everyone? No!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0"/>
            <a:ext cx="8520599" cy="456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0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can I use it?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 gradle: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http://gradle.org/gradle-download/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Unzip the downloaded 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its bin directory to PATH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 “gradle”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975" y="1577850"/>
            <a:ext cx="503052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tasks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950" y="238400"/>
            <a:ext cx="6347401" cy="4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2243099" cy="4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 “gradle tasks”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world from Gradle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35273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build.gradle file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Type “gradle helloWorld”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587" y="1246312"/>
            <a:ext cx="34004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587" y="2803300"/>
            <a:ext cx="47910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 dependencies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017725"/>
            <a:ext cx="52101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475" y="2437375"/>
            <a:ext cx="4343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domain-specific language (DSL)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425" y="1093925"/>
            <a:ext cx="5608825" cy="35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4703625"/>
            <a:ext cx="8520599" cy="3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https://docs.gradle.org/current/dsl/</a:t>
            </a:r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311700" y="1152475"/>
            <a:ext cx="32771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Groovy based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Well documented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6924"/>
            <a:ext cx="3329850" cy="22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Gradle Java plugin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Gradle comes with built in java plugin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java plugin defines new tasks for building java projects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can be used with only one extra line in the build.gradle file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612" y="2853162"/>
            <a:ext cx="28289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2B2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005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